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E6DA-8F85-91D4-A4E5-59A75DB39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689AD-0EB5-8444-53D5-F91A058AF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B7A53-34BB-14A5-E95C-12785843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478D5-92FA-FF1C-B5A3-980C0411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EBA37-9574-2E77-503D-9454CF9A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5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9674-906D-7977-D367-B934E06B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91EF9-0F94-0C19-BB55-9D1FB2787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F4BE5-8C48-E3E4-2CCE-9195C0D0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7A1BA-796A-FF23-84D9-0449C30E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60A5-9B2C-848F-E326-8FFA8046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7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BEACB-1498-4D10-270D-5129798DC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0D6E6-471A-655C-B447-5D14EAE9A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778F9-8483-3F68-CF9C-6E8FE323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D196D-8B5C-21BA-51E8-4D11F9BC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1C90-60B2-1109-42FA-7F18D35B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4E72-240D-AA3F-F7F5-494EDF70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6A00-831B-CDE7-39C7-257855D26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3436E-31CA-2B8C-E174-EC794A7E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1CAD-C8CA-932C-1337-16CBBE36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E53AF-7F6D-52D2-39B8-632FCBA6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2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B5D6F-1249-82BA-7093-9F2EB1C9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22DD8-B376-305A-BD70-4A61A583C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010D1-F9F0-1317-09E5-B7A196D1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4DD8F-1AC0-413E-1951-5384FB84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96C51-2759-8239-8323-3CB47CF4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C67E-4249-7100-1DC5-77CDBCBE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B5964-FB53-2D84-D238-1F1059B78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5758F-2947-BC27-942F-D115D59A6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B63E6-72E1-F9F4-3293-7FFDCD48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6E4D7-8450-6C10-D373-AC06B180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514AB-A545-FD85-96E9-53AB7242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5BB5-BB6E-BC6C-9226-9A3B216A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CA81A-EB4F-B848-B44B-7B447A50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34F56-C622-C992-0755-BC863417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9947E-F87E-9310-4872-774758D40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3EFCA-EFB6-84A9-C632-AC1EE5C15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847EB-36DC-212A-2D46-1C203D3E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92BCA-55DC-6FB2-D15B-1FAE00FC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84AF3-9250-6522-595E-6CBB07ED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B5AA-C2AF-1B39-0417-3C73A160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7D910-ADDC-2053-AAB1-8E866592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87B9D-0F6A-A864-0044-F9CCB371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A9CAB-02F1-0DD6-F0B8-EEE91BA0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0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6F424-678A-CA2C-1A12-013395854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E01E4-F134-333C-1432-61EECB80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25FDB-434F-29C7-368E-37C123D4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B022-8156-FBD4-1888-DF5D3CEFA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489BA-A71B-2DFC-2523-B96EE962A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42CFD-B67C-66A0-B316-030472751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D95D7-5B1C-0792-778B-091A74EC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3D108-ECCB-B7B9-1AEF-9C477EA4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C392F-D7E4-BA28-D15A-19A478FB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2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5AA6F-A3E1-2415-78EE-63F2D9D7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6AF3B-28D9-0BBC-AEDF-AB72A2159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EE9B0-75B1-BBB7-AD0A-6CB239FD7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26382-11E7-811E-0014-7B78DB6E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45C7D-0C3F-B170-5F84-60AD273F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8EDEF-9962-C108-780A-13EACCA0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F84E3-D06F-AB5C-6381-81FD4741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0DAB5-18D1-B0BE-A1EA-99C65D7A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E8746-096C-F41D-97DB-231345528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BD4190-BD03-904D-8405-5F8A4C65BADC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471D9-7B30-0372-BDDD-8F878E90A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54DDA-2394-B352-018D-645ED2EDA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7B6A40-7F3E-3E46-B895-06E94E780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4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601BCF-70DE-CE69-2A28-D202BD53D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69472"/>
              </p:ext>
            </p:extLst>
          </p:nvPr>
        </p:nvGraphicFramePr>
        <p:xfrm>
          <a:off x="1478070" y="663878"/>
          <a:ext cx="9206631" cy="506743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068531">
                  <a:extLst>
                    <a:ext uri="{9D8B030D-6E8A-4147-A177-3AD203B41FA5}">
                      <a16:colId xmlns:a16="http://schemas.microsoft.com/office/drawing/2014/main" val="1497005539"/>
                    </a:ext>
                  </a:extLst>
                </a:gridCol>
                <a:gridCol w="3068531">
                  <a:extLst>
                    <a:ext uri="{9D8B030D-6E8A-4147-A177-3AD203B41FA5}">
                      <a16:colId xmlns:a16="http://schemas.microsoft.com/office/drawing/2014/main" val="3963030893"/>
                    </a:ext>
                  </a:extLst>
                </a:gridCol>
                <a:gridCol w="3069569">
                  <a:extLst>
                    <a:ext uri="{9D8B030D-6E8A-4147-A177-3AD203B41FA5}">
                      <a16:colId xmlns:a16="http://schemas.microsoft.com/office/drawing/2014/main" val="4169280349"/>
                    </a:ext>
                  </a:extLst>
                </a:gridCol>
              </a:tblGrid>
              <a:tr h="598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External Events</a:t>
                      </a:r>
                      <a:endParaRPr lang="en-US" sz="1600" kern="100" dirty="0">
                        <a:solidFill>
                          <a:sysClr val="windowText" lastClr="00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72122"/>
                  </a:ext>
                </a:extLst>
              </a:tr>
              <a:tr h="1013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Leadership Team Awareness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radley Hand" pitchFamily="2" charset="77"/>
                        </a:rPr>
                        <a:t>Certain</a:t>
                      </a:r>
                      <a:endParaRPr lang="en-US" sz="1800" b="1" kern="100" dirty="0">
                        <a:effectLst/>
                        <a:latin typeface="Bradley Hand" pitchFamily="2" charset="77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radley Hand" pitchFamily="2" charset="77"/>
                        </a:rPr>
                        <a:t>Uncertain or Unknowable</a:t>
                      </a:r>
                      <a:endParaRPr lang="en-US" sz="1800" b="1" kern="100" dirty="0">
                        <a:effectLst/>
                        <a:latin typeface="Bradley Hand" pitchFamily="2" charset="77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689098"/>
                  </a:ext>
                </a:extLst>
              </a:tr>
              <a:tr h="1727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Bradley Hand" pitchFamily="2" charset="77"/>
                        </a:rPr>
                        <a:t>Known</a:t>
                      </a:r>
                      <a:endParaRPr lang="en-US" sz="1800" kern="100" dirty="0">
                        <a:effectLst/>
                        <a:latin typeface="Bradley Hand" pitchFamily="2" charset="77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Safe Zone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Preparatory Zone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74533"/>
                  </a:ext>
                </a:extLst>
              </a:tr>
              <a:tr h="1727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Bradley Hand" pitchFamily="2" charset="77"/>
                        </a:rPr>
                        <a:t>Unknown</a:t>
                      </a:r>
                      <a:endParaRPr lang="en-US" sz="1800" kern="100" dirty="0">
                        <a:effectLst/>
                        <a:latin typeface="Bradley Hand" pitchFamily="2" charset="77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bg1"/>
                          </a:solidFill>
                          <a:effectLst/>
                        </a:rPr>
                        <a:t>Ignorance Zone</a:t>
                      </a:r>
                      <a:endParaRPr lang="en-US" sz="16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bg1"/>
                          </a:solidFill>
                          <a:effectLst/>
                        </a:rPr>
                        <a:t>Surprises and Black Swan Zone</a:t>
                      </a:r>
                      <a:endParaRPr lang="en-US" sz="16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Bradley Hand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Kay Plantes</dc:creator>
  <cp:lastModifiedBy>Mary Kay Plantes</cp:lastModifiedBy>
  <cp:revision>1</cp:revision>
  <cp:lastPrinted>2025-04-03T19:55:38Z</cp:lastPrinted>
  <dcterms:created xsi:type="dcterms:W3CDTF">2025-04-03T19:38:27Z</dcterms:created>
  <dcterms:modified xsi:type="dcterms:W3CDTF">2025-04-03T19:55:42Z</dcterms:modified>
</cp:coreProperties>
</file>