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howGuides="1">
      <p:cViewPr varScale="1">
        <p:scale>
          <a:sx n="117" d="100"/>
          <a:sy n="117" d="100"/>
        </p:scale>
        <p:origin x="808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AE6DA-8F85-91D4-A4E5-59A75DB394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8689AD-0EB5-8444-53D5-F91A058AF9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4B7A53-34BB-14A5-E95C-12785843A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D4190-BD03-904D-8405-5F8A4C65BADC}" type="datetimeFigureOut">
              <a:rPr lang="en-US" smtClean="0"/>
              <a:t>4/3/25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9478D5-92FA-FF1C-B5A3-980C04111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2EBA37-9574-2E77-503D-9454CF9A2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6A40-7F3E-3E46-B895-06E94E780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058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99674-906D-7977-D367-B934E06B5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A91EF9-0F94-0C19-BB55-9D1FB2787B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AF4BE5-8C48-E3E4-2CCE-9195C0D0C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D4190-BD03-904D-8405-5F8A4C65BADC}" type="datetimeFigureOut">
              <a:rPr lang="en-US" smtClean="0"/>
              <a:t>4/3/25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A7A1BA-796A-FF23-84D9-0449C30EB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B260A5-9B2C-848F-E326-8FFA80466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6A40-7F3E-3E46-B895-06E94E780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579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DBEACB-1498-4D10-270D-5129798DC9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D0D6E6-471A-655C-B447-5D14EAE9AC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0778F9-8483-3F68-CF9C-6E8FE3231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D4190-BD03-904D-8405-5F8A4C65BADC}" type="datetimeFigureOut">
              <a:rPr lang="en-US" smtClean="0"/>
              <a:t>4/3/25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4D196D-8B5C-21BA-51E8-4D11F9BCB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F51C90-60B2-1109-42FA-7F18D35B4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6A40-7F3E-3E46-B895-06E94E780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9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B4E72-240D-AA3F-F7F5-494EDF708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B6A00-831B-CDE7-39C7-257855D26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3436E-31CA-2B8C-E174-EC794A7E2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D4190-BD03-904D-8405-5F8A4C65BADC}" type="datetimeFigureOut">
              <a:rPr lang="en-US" smtClean="0"/>
              <a:t>4/3/25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F61CAD-C8CA-932C-1337-16CBBE368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0E53AF-7F6D-52D2-39B8-632FCBA64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6A40-7F3E-3E46-B895-06E94E780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726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B5D6F-1249-82BA-7093-9F2EB1C9D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722DD8-B376-305A-BD70-4A61A583C8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4010D1-F9F0-1317-09E5-B7A196D11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D4190-BD03-904D-8405-5F8A4C65BADC}" type="datetimeFigureOut">
              <a:rPr lang="en-US" smtClean="0"/>
              <a:t>4/3/25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F4DD8F-1AC0-413E-1951-5384FB841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D96C51-2759-8239-8323-3CB47CF41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6A40-7F3E-3E46-B895-06E94E780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836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2C67E-4249-7100-1DC5-77CDBCBE9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9B5964-FB53-2D84-D238-1F1059B789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75758F-2947-BC27-942F-D115D59A6C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EB63E6-72E1-F9F4-3293-7FFDCD481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D4190-BD03-904D-8405-5F8A4C65BADC}" type="datetimeFigureOut">
              <a:rPr lang="en-US" smtClean="0"/>
              <a:t>4/3/25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96E4D7-8450-6C10-D373-AC06B1801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B514AB-A545-FD85-96E9-53AB72423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6A40-7F3E-3E46-B895-06E94E780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413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F5BB5-BB6E-BC6C-9226-9A3B216A5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BCA81A-EB4F-B848-B44B-7B447A504B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134F56-C622-C992-0755-BC8634178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A9947E-F87E-9310-4872-774758D409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53EFCA-EFB6-84A9-C632-AC1EE5C151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5847EB-36DC-212A-2D46-1C203D3EA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D4190-BD03-904D-8405-5F8A4C65BADC}" type="datetimeFigureOut">
              <a:rPr lang="en-US" smtClean="0"/>
              <a:t>4/3/25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892BCA-55DC-6FB2-D15B-1FAE00FC9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84AF3-9250-6522-595E-6CBB07EDF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6A40-7F3E-3E46-B895-06E94E780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76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DB5AA-C2AF-1B39-0417-3C73A160D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87D910-ADDC-2053-AAB1-8E866592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D4190-BD03-904D-8405-5F8A4C65BADC}" type="datetimeFigureOut">
              <a:rPr lang="en-US" smtClean="0"/>
              <a:t>4/3/25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F87B9D-0F6A-A864-0044-F9CCB3715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9A9CAB-02F1-0DD6-F0B8-EEE91BA04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6A40-7F3E-3E46-B895-06E94E780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806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66F424-678A-CA2C-1A12-013395854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D4190-BD03-904D-8405-5F8A4C65BADC}" type="datetimeFigureOut">
              <a:rPr lang="en-US" smtClean="0"/>
              <a:t>4/3/25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8E01E4-F134-333C-1432-61EECB808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C25FDB-434F-29C7-368E-37C123D4C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6A40-7F3E-3E46-B895-06E94E780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088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0B022-8156-FBD4-1888-DF5D3CEFA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489BA-A71B-2DFC-2523-B96EE962A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842CFD-B67C-66A0-B316-030472751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0D95D7-5B1C-0792-778B-091A74EC6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D4190-BD03-904D-8405-5F8A4C65BADC}" type="datetimeFigureOut">
              <a:rPr lang="en-US" smtClean="0"/>
              <a:t>4/3/25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D3D108-ECCB-B7B9-1AEF-9C477EA4B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8C392F-D7E4-BA28-D15A-19A478FB5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6A40-7F3E-3E46-B895-06E94E780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24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5AA6F-A3E1-2415-78EE-63F2D9D7F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96AF3B-28D9-0BBC-AEDF-AB72A21596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0EE9B0-75B1-BBB7-AD0A-6CB239FD79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D26382-11E7-811E-0014-7B78DB6ED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D4190-BD03-904D-8405-5F8A4C65BADC}" type="datetimeFigureOut">
              <a:rPr lang="en-US" smtClean="0"/>
              <a:t>4/3/25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945C7D-0C3F-B170-5F84-60AD273FE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B8EDEF-9962-C108-780A-13EACCA08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6A40-7F3E-3E46-B895-06E94E780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16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EF84E3-D06F-AB5C-6381-81FD4741F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E0DAB5-18D1-B0BE-A1EA-99C65D7A8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DE8746-096C-F41D-97DB-231345528D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CBD4190-BD03-904D-8405-5F8A4C65BADC}" type="datetimeFigureOut">
              <a:rPr lang="en-US" smtClean="0"/>
              <a:t>4/3/25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F471D9-7B30-0372-BDDD-8F878E90AA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554DDA-2394-B352-018D-645ED2EDAD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77B6A40-7F3E-3E46-B895-06E94E780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548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3601BCF-70DE-CE69-2A28-D202BD53D7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1569472"/>
              </p:ext>
            </p:extLst>
          </p:nvPr>
        </p:nvGraphicFramePr>
        <p:xfrm>
          <a:off x="1478070" y="663878"/>
          <a:ext cx="9206631" cy="5067431"/>
        </p:xfrm>
        <a:graphic>
          <a:graphicData uri="http://schemas.openxmlformats.org/drawingml/2006/table">
            <a:tbl>
              <a:tblPr firstRow="1" firstCol="1" bandRow="1">
                <a:tableStyleId>{793D81CF-94F2-401A-BA57-92F5A7B2D0C5}</a:tableStyleId>
              </a:tblPr>
              <a:tblGrid>
                <a:gridCol w="3068531">
                  <a:extLst>
                    <a:ext uri="{9D8B030D-6E8A-4147-A177-3AD203B41FA5}">
                      <a16:colId xmlns:a16="http://schemas.microsoft.com/office/drawing/2014/main" val="1497005539"/>
                    </a:ext>
                  </a:extLst>
                </a:gridCol>
                <a:gridCol w="3068531">
                  <a:extLst>
                    <a:ext uri="{9D8B030D-6E8A-4147-A177-3AD203B41FA5}">
                      <a16:colId xmlns:a16="http://schemas.microsoft.com/office/drawing/2014/main" val="3963030893"/>
                    </a:ext>
                  </a:extLst>
                </a:gridCol>
                <a:gridCol w="3069569">
                  <a:extLst>
                    <a:ext uri="{9D8B030D-6E8A-4147-A177-3AD203B41FA5}">
                      <a16:colId xmlns:a16="http://schemas.microsoft.com/office/drawing/2014/main" val="4169280349"/>
                    </a:ext>
                  </a:extLst>
                </a:gridCol>
              </a:tblGrid>
              <a:tr h="5988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 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en-US" sz="1200" kern="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External Events</a:t>
                      </a:r>
                      <a:endParaRPr lang="en-US" sz="1600" kern="100" dirty="0">
                        <a:solidFill>
                          <a:sysClr val="windowText" lastClr="00000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9472122"/>
                  </a:ext>
                </a:extLst>
              </a:tr>
              <a:tr h="10135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Leadership Team Awareness</a:t>
                      </a:r>
                      <a:endParaRPr lang="en-US" sz="16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Bradley Hand" pitchFamily="2" charset="77"/>
                        </a:rPr>
                        <a:t>Certain</a:t>
                      </a:r>
                      <a:endParaRPr lang="en-US" sz="1800" b="1" kern="100" dirty="0">
                        <a:effectLst/>
                        <a:latin typeface="Bradley Hand" pitchFamily="2" charset="77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Bradley Hand" pitchFamily="2" charset="77"/>
                        </a:rPr>
                        <a:t>Uncertain or Unknowable</a:t>
                      </a:r>
                      <a:endParaRPr lang="en-US" sz="1800" b="1" kern="100" dirty="0">
                        <a:effectLst/>
                        <a:latin typeface="Bradley Hand" pitchFamily="2" charset="77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1689098"/>
                  </a:ext>
                </a:extLst>
              </a:tr>
              <a:tr h="17274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Bradley Hand" pitchFamily="2" charset="77"/>
                        </a:rPr>
                        <a:t>Known</a:t>
                      </a:r>
                      <a:endParaRPr lang="en-US" sz="1800" kern="100" dirty="0">
                        <a:effectLst/>
                        <a:latin typeface="Bradley Hand" pitchFamily="2" charset="77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Safe Zone</a:t>
                      </a:r>
                      <a:endParaRPr lang="en-US" sz="16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Preparatory Zone</a:t>
                      </a:r>
                      <a:endParaRPr lang="en-US" sz="16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774533"/>
                  </a:ext>
                </a:extLst>
              </a:tr>
              <a:tr h="17274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Bradley Hand" pitchFamily="2" charset="77"/>
                        </a:rPr>
                        <a:t>Unknown</a:t>
                      </a:r>
                      <a:endParaRPr lang="en-US" sz="1800" kern="100" dirty="0">
                        <a:effectLst/>
                        <a:latin typeface="Bradley Hand" pitchFamily="2" charset="77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chemeClr val="bg1"/>
                          </a:solidFill>
                          <a:effectLst/>
                        </a:rPr>
                        <a:t>Ignorance Zone</a:t>
                      </a:r>
                      <a:endParaRPr lang="en-US" sz="1600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chemeClr val="bg1"/>
                          </a:solidFill>
                          <a:effectLst/>
                        </a:rPr>
                        <a:t>Surprises and Black Swan Zone</a:t>
                      </a:r>
                      <a:endParaRPr lang="en-US" sz="1600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696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3305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24</Words>
  <Application>Microsoft Macintosh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Bradley Hand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Mary Kay Plantes</dc:creator>
  <cp:lastModifiedBy>Mary Kay Plantes</cp:lastModifiedBy>
  <cp:revision>1</cp:revision>
  <cp:lastPrinted>2025-04-03T19:55:38Z</cp:lastPrinted>
  <dcterms:created xsi:type="dcterms:W3CDTF">2025-04-03T19:38:27Z</dcterms:created>
  <dcterms:modified xsi:type="dcterms:W3CDTF">2025-04-03T19:55:42Z</dcterms:modified>
</cp:coreProperties>
</file>